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03D5C1D3-2001-4A81-AF79-5E600FC6E2ED}"/>
    <pc:docChg chg="custSel modSld">
      <pc:chgData name="Fragozo, Jose Gregorio" userId="87f65175-c48f-43b8-9d9c-b027855f7759" providerId="ADAL" clId="{03D5C1D3-2001-4A81-AF79-5E600FC6E2ED}" dt="2023-12-20T16:20:44.642" v="22" actId="1076"/>
      <pc:docMkLst>
        <pc:docMk/>
      </pc:docMkLst>
      <pc:sldChg chg="addSp delSp modSp mod">
        <pc:chgData name="Fragozo, Jose Gregorio" userId="87f65175-c48f-43b8-9d9c-b027855f7759" providerId="ADAL" clId="{03D5C1D3-2001-4A81-AF79-5E600FC6E2ED}" dt="2023-12-20T16:20:44.642" v="22" actId="1076"/>
        <pc:sldMkLst>
          <pc:docMk/>
          <pc:sldMk cId="1872734921" sldId="256"/>
        </pc:sldMkLst>
        <pc:spChg chg="mod">
          <ac:chgData name="Fragozo, Jose Gregorio" userId="87f65175-c48f-43b8-9d9c-b027855f7759" providerId="ADAL" clId="{03D5C1D3-2001-4A81-AF79-5E600FC6E2ED}" dt="2023-12-20T16:20:44.642" v="22" actId="1076"/>
          <ac:spMkLst>
            <pc:docMk/>
            <pc:sldMk cId="1872734921" sldId="256"/>
            <ac:spMk id="5" creationId="{00000000-0000-0000-0000-000000000000}"/>
          </ac:spMkLst>
        </pc:spChg>
        <pc:picChg chg="del">
          <ac:chgData name="Fragozo, Jose Gregorio" userId="87f65175-c48f-43b8-9d9c-b027855f7759" providerId="ADAL" clId="{03D5C1D3-2001-4A81-AF79-5E600FC6E2ED}" dt="2023-12-20T16:20:03.998" v="0" actId="478"/>
          <ac:picMkLst>
            <pc:docMk/>
            <pc:sldMk cId="1872734921" sldId="256"/>
            <ac:picMk id="2" creationId="{00000000-0000-0000-0000-000000000000}"/>
          </ac:picMkLst>
        </pc:picChg>
        <pc:picChg chg="add mod">
          <ac:chgData name="Fragozo, Jose Gregorio" userId="87f65175-c48f-43b8-9d9c-b027855f7759" providerId="ADAL" clId="{03D5C1D3-2001-4A81-AF79-5E600FC6E2ED}" dt="2023-12-20T16:20:11.387" v="4" actId="1076"/>
          <ac:picMkLst>
            <pc:docMk/>
            <pc:sldMk cId="1872734921" sldId="256"/>
            <ac:picMk id="4" creationId="{AC06B935-08E6-7AB8-9C2C-BBF9259C973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20/12/2023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69116" y="380403"/>
            <a:ext cx="343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IMPRESORA HP </a:t>
            </a:r>
            <a:r>
              <a:rPr lang="es-CO" dirty="0" err="1"/>
              <a:t>Hp</a:t>
            </a:r>
            <a:r>
              <a:rPr lang="es-CO" dirty="0"/>
              <a:t> </a:t>
            </a:r>
            <a:r>
              <a:rPr lang="es-CO" dirty="0" err="1"/>
              <a:t>Laserjet</a:t>
            </a:r>
            <a:r>
              <a:rPr lang="es-CO" dirty="0"/>
              <a:t> Pro </a:t>
            </a:r>
            <a:r>
              <a:rPr lang="es-CO" dirty="0" err="1"/>
              <a:t>Mfp</a:t>
            </a:r>
            <a:r>
              <a:rPr lang="es-CO" dirty="0"/>
              <a:t> M426 </a:t>
            </a:r>
            <a:r>
              <a:rPr lang="es-CO" dirty="0" err="1"/>
              <a:t>Fdw</a:t>
            </a:r>
            <a:endParaRPr lang="es-CO" dirty="0"/>
          </a:p>
          <a:p>
            <a:r>
              <a:rPr lang="es-CO" dirty="0"/>
              <a:t>CANTIDAD: 1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C06B935-08E6-7AB8-9C2C-BBF9259C9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915" y="1215296"/>
            <a:ext cx="6913690" cy="517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Fragozo, Jose Gregorio</cp:lastModifiedBy>
  <cp:revision>3</cp:revision>
  <dcterms:created xsi:type="dcterms:W3CDTF">2021-02-25T16:22:34Z</dcterms:created>
  <dcterms:modified xsi:type="dcterms:W3CDTF">2023-12-20T16:20:46Z</dcterms:modified>
</cp:coreProperties>
</file>